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43"/>
  </p:normalViewPr>
  <p:slideViewPr>
    <p:cSldViewPr snapToGrid="0" snapToObjects="1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3734C-ACA2-CD44-9419-3EA4E9A728CC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12440-1B23-604B-B178-CB159C9EC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571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3734C-ACA2-CD44-9419-3EA4E9A728CC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12440-1B23-604B-B178-CB159C9EC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528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3734C-ACA2-CD44-9419-3EA4E9A728CC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12440-1B23-604B-B178-CB159C9EC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032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3734C-ACA2-CD44-9419-3EA4E9A728CC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12440-1B23-604B-B178-CB159C9EC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078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3734C-ACA2-CD44-9419-3EA4E9A728CC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12440-1B23-604B-B178-CB159C9EC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361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3734C-ACA2-CD44-9419-3EA4E9A728CC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12440-1B23-604B-B178-CB159C9EC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822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3734C-ACA2-CD44-9419-3EA4E9A728CC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12440-1B23-604B-B178-CB159C9EC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820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3734C-ACA2-CD44-9419-3EA4E9A728CC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12440-1B23-604B-B178-CB159C9EC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112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3734C-ACA2-CD44-9419-3EA4E9A728CC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12440-1B23-604B-B178-CB159C9EC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477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3734C-ACA2-CD44-9419-3EA4E9A728CC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12440-1B23-604B-B178-CB159C9EC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403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3734C-ACA2-CD44-9419-3EA4E9A728CC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12440-1B23-604B-B178-CB159C9EC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186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D3734C-ACA2-CD44-9419-3EA4E9A728CC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412440-1B23-604B-B178-CB159C9EC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290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71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宽屏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2019-12-05T04:00:53Z</dcterms:created>
  <dcterms:modified xsi:type="dcterms:W3CDTF">2019-12-05T04:01:03Z</dcterms:modified>
</cp:coreProperties>
</file>